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30"/>
  </p:notesMasterIdLst>
  <p:sldIdLst>
    <p:sldId id="256" r:id="rId6"/>
    <p:sldId id="273" r:id="rId7"/>
    <p:sldId id="263" r:id="rId8"/>
    <p:sldId id="264" r:id="rId9"/>
    <p:sldId id="261" r:id="rId10"/>
    <p:sldId id="257" r:id="rId11"/>
    <p:sldId id="265" r:id="rId12"/>
    <p:sldId id="267" r:id="rId13"/>
    <p:sldId id="258" r:id="rId14"/>
    <p:sldId id="259" r:id="rId15"/>
    <p:sldId id="268" r:id="rId16"/>
    <p:sldId id="269" r:id="rId17"/>
    <p:sldId id="270" r:id="rId18"/>
    <p:sldId id="271" r:id="rId19"/>
    <p:sldId id="272" r:id="rId20"/>
    <p:sldId id="279" r:id="rId21"/>
    <p:sldId id="283" r:id="rId22"/>
    <p:sldId id="274" r:id="rId23"/>
    <p:sldId id="275" r:id="rId24"/>
    <p:sldId id="278" r:id="rId25"/>
    <p:sldId id="276" r:id="rId26"/>
    <p:sldId id="282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6100-FE56-4FA0-815E-A7DCD5237E9F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4C6A-F178-4B8C-9033-61BE994B53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3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8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1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18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05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65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50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92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32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29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48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4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40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47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266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3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6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40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89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2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76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329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149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48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400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233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97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351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8711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870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764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010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85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927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06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654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984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70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03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19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424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50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97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073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8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12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709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8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862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6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51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49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F708B-78A2-4F0D-999E-C4F27241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1AA011-9FB6-4A3C-B6A6-AE167FF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6651-0AB6-4F70-AE02-2CED660B347F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8898D-2380-498E-954C-E7AF6740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8" y="98538"/>
            <a:ext cx="2941123" cy="24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02" y="2766218"/>
            <a:ext cx="270119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eonk Plans" panose="02000503000000000000" pitchFamily="2" charset="0"/>
              </a:rPr>
              <a:t>CHARAC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TERS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1A2DF-75AA-4283-B57D-27868C45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699796" y="1175657"/>
            <a:ext cx="2733869" cy="4609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C3F171-534B-4AD8-9510-FF128B4B082D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3074" name="Picture 2" descr="Baju bali motif barong singa | Shopee Indonesia">
            <a:extLst>
              <a:ext uri="{FF2B5EF4-FFF2-40B4-BE49-F238E27FC236}">
                <a16:creationId xmlns:a16="http://schemas.microsoft.com/office/drawing/2014/main" id="{AF2E57C1-81C7-4A48-B625-1D0C0BD2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1623526"/>
            <a:ext cx="3610947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ndal Jepit Pantai untuk Musim Panas | Shopee Indonesia">
            <a:extLst>
              <a:ext uri="{FF2B5EF4-FFF2-40B4-BE49-F238E27FC236}">
                <a16:creationId xmlns:a16="http://schemas.microsoft.com/office/drawing/2014/main" id="{941D9703-ECE1-4393-859E-3B56D442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164701"/>
            <a:ext cx="2528596" cy="25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DFB88-D100-49CD-9844-74388E95EE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50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607-24D2-4626-9928-33658A1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2F-9C77-4A55-BF43-750EB17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03D6-113D-4910-BD3A-E4424A86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3452327" y="923730"/>
            <a:ext cx="2472612" cy="48145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6A2FC-1C29-4B84-9DA3-B9B5EB4C9D0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6146" name="Picture 2" descr="baju safari bali / baju adat bali pria | Shopee Indonesia">
            <a:extLst>
              <a:ext uri="{FF2B5EF4-FFF2-40B4-BE49-F238E27FC236}">
                <a16:creationId xmlns:a16="http://schemas.microsoft.com/office/drawing/2014/main" id="{80EC7D6B-D511-4A58-9DC9-412E6410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8" y="1535145"/>
            <a:ext cx="3844212" cy="38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deng – The Timeless Style of Balinese Men – Komaneka Resorts Blog">
            <a:extLst>
              <a:ext uri="{FF2B5EF4-FFF2-40B4-BE49-F238E27FC236}">
                <a16:creationId xmlns:a16="http://schemas.microsoft.com/office/drawing/2014/main" id="{ABA96A17-5243-4E3A-942C-9E0EAC02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" y="1535145"/>
            <a:ext cx="2718318" cy="1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CA589F-39E2-4C18-B939-9ED79855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" y="3199136"/>
            <a:ext cx="2417022" cy="2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A27E1-C46F-4F78-82D2-7103BB22E5A2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495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D3E2-E3FB-4268-AB6F-FEE4425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FBFF-C49A-4051-A2AF-C1692BEB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8163" r="29177" b="18096"/>
          <a:stretch/>
        </p:blipFill>
        <p:spPr>
          <a:xfrm>
            <a:off x="6167534" y="671808"/>
            <a:ext cx="2435289" cy="5057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C991C-7772-4DF1-8FAF-2609D318C36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pic>
        <p:nvPicPr>
          <p:cNvPr id="7170" name="Picture 2" descr="Tourist on the beach stock image. Image of ocean, cheerful - 49112381">
            <a:extLst>
              <a:ext uri="{FF2B5EF4-FFF2-40B4-BE49-F238E27FC236}">
                <a16:creationId xmlns:a16="http://schemas.microsoft.com/office/drawing/2014/main" id="{8C0054A0-BF95-4364-B37A-86265E78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8" b="19132"/>
          <a:stretch/>
        </p:blipFill>
        <p:spPr bwMode="auto">
          <a:xfrm>
            <a:off x="574618" y="1234363"/>
            <a:ext cx="4384639" cy="27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ita Turis Asing yang Terjebak di Bali karena Pandemi Global Virus Corona  Halaman all - Kompas.com">
            <a:extLst>
              <a:ext uri="{FF2B5EF4-FFF2-40B4-BE49-F238E27FC236}">
                <a16:creationId xmlns:a16="http://schemas.microsoft.com/office/drawing/2014/main" id="{C8399F04-913D-41AC-B17B-EB335A4D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1" r="12558"/>
          <a:stretch/>
        </p:blipFill>
        <p:spPr bwMode="auto">
          <a:xfrm>
            <a:off x="8899617" y="1234363"/>
            <a:ext cx="214604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urist Holds Camera On The Beach Stock Photo - Download Image Now - iStock">
            <a:extLst>
              <a:ext uri="{FF2B5EF4-FFF2-40B4-BE49-F238E27FC236}">
                <a16:creationId xmlns:a16="http://schemas.microsoft.com/office/drawing/2014/main" id="{9C4A57D4-3B16-46AD-A924-B6A0023BE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0"/>
          <a:stretch/>
        </p:blipFill>
        <p:spPr bwMode="auto">
          <a:xfrm>
            <a:off x="3416557" y="3194647"/>
            <a:ext cx="2530959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8B34-9523-452A-92E1-55830A84F5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38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8AD9C8-26D1-4742-A1C8-5FF2B879BF3C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E1DA47-AC75-4AD9-9EF0-3FC2B4CF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449359" cy="33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sah Kejayaan Kamboja Si Bunga Sakral Bali - Regional Liputan6.com">
            <a:extLst>
              <a:ext uri="{FF2B5EF4-FFF2-40B4-BE49-F238E27FC236}">
                <a16:creationId xmlns:a16="http://schemas.microsoft.com/office/drawing/2014/main" id="{0064E17B-C81F-473C-A5CB-4D9AE9F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1" y="4909343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i Dia Pesona 13 Daftar Pakaian Adat Bali dan Senjata Tradisional Bali">
            <a:extLst>
              <a:ext uri="{FF2B5EF4-FFF2-40B4-BE49-F238E27FC236}">
                <a16:creationId xmlns:a16="http://schemas.microsoft.com/office/drawing/2014/main" id="{E1476243-0AC7-4778-85D9-07CE84EB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9" y="1544765"/>
            <a:ext cx="4105469" cy="4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92CA2-F963-4D30-97EB-EA2EA32B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0475" r="3988" b="10069"/>
          <a:stretch/>
        </p:blipFill>
        <p:spPr>
          <a:xfrm>
            <a:off x="9181320" y="634482"/>
            <a:ext cx="2780522" cy="5449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39A4CF-9C26-4D65-8EA4-626DA602BB3A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48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62B3A-7137-46F1-A44C-FDB90664F902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34087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he Kids Mraker" panose="020B0603050302020204" pitchFamily="34" charset="0"/>
              </a:rPr>
              <a:t>Presentasi</a:t>
            </a:r>
            <a:r>
              <a:rPr lang="en-US" dirty="0">
                <a:latin typeface="The Kids Mraker" panose="020B0603050302020204" pitchFamily="34" charset="0"/>
              </a:rPr>
              <a:t> 3</a:t>
            </a:r>
            <a:endParaRPr lang="en-ID" dirty="0">
              <a:latin typeface="The Kids Mrake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0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93C3-EE39-444F-AEA5-DD6F1564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B654-03C5-4D87-8E07-3178A1E1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626C75-55CF-48C8-9FAC-CD92B4ADB71D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8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FE9FF-493F-4871-9439-B60140EB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2" y="574905"/>
            <a:ext cx="10097979" cy="58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A223C-F387-4451-B83B-5104D7F6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7" y="1849736"/>
            <a:ext cx="3461658" cy="3461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FD889-477B-4568-AF94-C57EED0B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3" y="1914463"/>
            <a:ext cx="5304950" cy="33322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6EEF44-6944-481E-8EB9-FEBAB57B5B0B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Tiles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6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85F6-14CD-4673-8488-5D8C993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BB7-AE05-4487-B4F8-0AAB58C4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47115E-5E25-44F2-8274-E0DCD270CB1F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Chris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Toffel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1D3C65-84B2-4BD2-83E3-83A098279C93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2511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e Kids Mraker" panose="020B0603050302020204" pitchFamily="34" charset="0"/>
              </a:rPr>
              <a:t>01817147198</a:t>
            </a:r>
            <a:endParaRPr lang="en-ID" dirty="0">
              <a:latin typeface="The Kids Mraker" panose="020B06030503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604A9-3FA9-4296-A305-982D2C6B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4842587"/>
            <a:ext cx="224867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7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CE597-20CF-4572-887E-684A6816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6" y="1826548"/>
            <a:ext cx="3369191" cy="3381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C32C0-85F5-4C70-AD00-DCB0613F6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9022" r="12292" b="4914"/>
          <a:stretch/>
        </p:blipFill>
        <p:spPr>
          <a:xfrm>
            <a:off x="8566291" y="1943658"/>
            <a:ext cx="3002541" cy="31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AC3C1-FE59-465B-B10A-5480F87FB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47" y="1943658"/>
            <a:ext cx="3002540" cy="31473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2ECE5-DE85-4314-874C-44EBA3974EC5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Asset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1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B315D-0F9D-4FFE-B290-FC6BE0E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5" y="1627503"/>
            <a:ext cx="3813095" cy="403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76B0A-A1D0-4CC0-B438-1F068ECF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7" y="1768992"/>
            <a:ext cx="3763590" cy="3893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089A5C-E229-4BBE-BFFC-7AC888355BAD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Meonk Plans" panose="02000503000000000000" pitchFamily="2" charset="0"/>
              </a:rPr>
              <a:t>Pohon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STYLe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CUBe</a:t>
            </a:r>
            <a:r>
              <a:rPr lang="en-US" sz="2800" dirty="0">
                <a:latin typeface="Meonk Plans" panose="02000503000000000000" pitchFamily="2" charset="0"/>
              </a:rPr>
              <a:t> dan </a:t>
            </a:r>
            <a:r>
              <a:rPr lang="en-US" sz="2800" dirty="0" err="1">
                <a:latin typeface="Meonk Plans" panose="02000503000000000000" pitchFamily="2" charset="0"/>
              </a:rPr>
              <a:t>ROund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9AF98-7B62-4230-94A1-26198569AE26}"/>
              </a:ext>
            </a:extLst>
          </p:cNvPr>
          <p:cNvSpPr txBox="1">
            <a:spLocks/>
          </p:cNvSpPr>
          <p:nvPr/>
        </p:nvSpPr>
        <p:spPr>
          <a:xfrm>
            <a:off x="4689418" y="2766218"/>
            <a:ext cx="2813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Meonk Plans" panose="02000503000000000000" pitchFamily="2" charset="0"/>
              </a:rPr>
              <a:t>Contoh</a:t>
            </a:r>
            <a:endParaRPr lang="en-US" dirty="0">
              <a:latin typeface="Meonk Plans" panose="02000503000000000000" pitchFamily="2" charset="0"/>
            </a:endParaRPr>
          </a:p>
          <a:p>
            <a:r>
              <a:rPr lang="en-ID" dirty="0">
                <a:latin typeface="Meonk Plans" panose="02000503000000000000" pitchFamily="2" charset="0"/>
              </a:rPr>
              <a:t>In Game</a:t>
            </a:r>
          </a:p>
        </p:txBody>
      </p:sp>
    </p:spTree>
    <p:extLst>
      <p:ext uri="{BB962C8B-B14F-4D97-AF65-F5344CB8AC3E}">
        <p14:creationId xmlns:p14="http://schemas.microsoft.com/office/powerpoint/2010/main" val="234525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C8B9F-1C96-4A2D-9616-3DFB0176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6409"/>
            <a:ext cx="1168247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40F8-A3F3-4BC2-9B96-983D6894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19F0-0ABD-42C8-913D-564556A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8F160-6753-490B-BEA2-2214A8AF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140685"/>
            <a:ext cx="11712955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 err="1">
                <a:latin typeface="Meonk Plans" panose="02000503000000000000" pitchFamily="2" charset="0"/>
              </a:rPr>
              <a:t>REferensi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A83873-424D-4872-AC6B-6693570C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" y="1033339"/>
            <a:ext cx="5421434" cy="5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E9E0E4-2A22-4757-9A0D-80CA5481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19" y="1008184"/>
            <a:ext cx="5036527" cy="5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F11C9-D923-4DF4-92AD-1929FCC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8" y="142775"/>
            <a:ext cx="3910839" cy="3490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0EDB7-8A3C-4446-B0A3-7E0B52424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16" y="2322891"/>
            <a:ext cx="1922873" cy="1451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A42822-11A3-4419-A141-B2F4C76599F5}"/>
              </a:ext>
            </a:extLst>
          </p:cNvPr>
          <p:cNvCxnSpPr>
            <a:cxnSpLocks/>
          </p:cNvCxnSpPr>
          <p:nvPr/>
        </p:nvCxnSpPr>
        <p:spPr>
          <a:xfrm>
            <a:off x="556754" y="3612385"/>
            <a:ext cx="715966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3C8588-6B1B-4429-B3E8-B4E53494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0" y="574743"/>
            <a:ext cx="1893324" cy="1689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F80CB-D7EA-43F1-9716-F5BA37A6DF1F}"/>
              </a:ext>
            </a:extLst>
          </p:cNvPr>
          <p:cNvSpPr/>
          <p:nvPr/>
        </p:nvSpPr>
        <p:spPr>
          <a:xfrm>
            <a:off x="9352466" y="4425610"/>
            <a:ext cx="1886209" cy="1451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6450F3-0221-409F-ADE8-855B689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82" y="4400344"/>
            <a:ext cx="1655149" cy="1477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FF17B-D51F-4FC2-B5A6-9D17017C678C}"/>
              </a:ext>
            </a:extLst>
          </p:cNvPr>
          <p:cNvCxnSpPr/>
          <p:nvPr/>
        </p:nvCxnSpPr>
        <p:spPr>
          <a:xfrm>
            <a:off x="8365838" y="390645"/>
            <a:ext cx="0" cy="60767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B55C9-7877-4642-8A51-0867CE27FC30}"/>
              </a:ext>
            </a:extLst>
          </p:cNvPr>
          <p:cNvSpPr txBox="1"/>
          <p:nvPr/>
        </p:nvSpPr>
        <p:spPr>
          <a:xfrm>
            <a:off x="1507768" y="405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Colors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65EFC-2E0F-4528-BCF3-309D3654963E}"/>
              </a:ext>
            </a:extLst>
          </p:cNvPr>
          <p:cNvSpPr txBox="1"/>
          <p:nvPr/>
        </p:nvSpPr>
        <p:spPr>
          <a:xfrm>
            <a:off x="5024091" y="4722684"/>
            <a:ext cx="360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eonk Plans" panose="02000503000000000000" pitchFamily="2" charset="0"/>
              </a:rPr>
              <a:t>MEONK PLANS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288641-9905-4E24-B536-5C0D65E01904}"/>
              </a:ext>
            </a:extLst>
          </p:cNvPr>
          <p:cNvSpPr txBox="1"/>
          <p:nvPr/>
        </p:nvSpPr>
        <p:spPr>
          <a:xfrm>
            <a:off x="5883307" y="40945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Font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B1A17-A81C-420F-AB33-C76CD9C82614}"/>
              </a:ext>
            </a:extLst>
          </p:cNvPr>
          <p:cNvSpPr txBox="1"/>
          <p:nvPr/>
        </p:nvSpPr>
        <p:spPr>
          <a:xfrm>
            <a:off x="4739731" y="5122794"/>
            <a:ext cx="360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Kids Mraker" panose="020B0603050302020204" pitchFamily="34" charset="0"/>
              </a:rPr>
              <a:t>The KIDS MARKER</a:t>
            </a:r>
            <a:endParaRPr lang="en-ID" sz="3200" dirty="0">
              <a:latin typeface="The Kids Mraker" panose="020B06030503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FAB75D8-1100-48FC-BBD1-81AF09D0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65" y="4722684"/>
            <a:ext cx="2777925" cy="1090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30D9F4-E163-4C8A-B58B-C880A1B660E2}"/>
              </a:ext>
            </a:extLst>
          </p:cNvPr>
          <p:cNvSpPr txBox="1"/>
          <p:nvPr/>
        </p:nvSpPr>
        <p:spPr>
          <a:xfrm>
            <a:off x="9875480" y="4156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Other</a:t>
            </a:r>
            <a:endParaRPr lang="en-ID" dirty="0">
              <a:latin typeface="Gravity Book" panose="000004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0AA5-F0EF-4E71-85BD-569BCB576F49}"/>
              </a:ext>
            </a:extLst>
          </p:cNvPr>
          <p:cNvCxnSpPr>
            <a:cxnSpLocks/>
          </p:cNvCxnSpPr>
          <p:nvPr/>
        </p:nvCxnSpPr>
        <p:spPr>
          <a:xfrm>
            <a:off x="3952458" y="4058169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4FEA7-9617-42B3-8E1C-0E9552C6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3" y="1765302"/>
            <a:ext cx="4985216" cy="42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59F83-8655-4C21-8301-4842B3ED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" y="2012765"/>
            <a:ext cx="4456111" cy="39770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85163-C4E8-49A6-BED3-299E9834608E}"/>
              </a:ext>
            </a:extLst>
          </p:cNvPr>
          <p:cNvSpPr txBox="1">
            <a:spLocks/>
          </p:cNvSpPr>
          <p:nvPr/>
        </p:nvSpPr>
        <p:spPr>
          <a:xfrm>
            <a:off x="3300332" y="284860"/>
            <a:ext cx="5780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Alternatives</a:t>
            </a:r>
            <a:endParaRPr lang="en-ID" dirty="0">
              <a:latin typeface="Meonk Plans" panose="020005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67582-ADDE-4E79-B814-B7BD4FE881AD}"/>
              </a:ext>
            </a:extLst>
          </p:cNvPr>
          <p:cNvCxnSpPr>
            <a:cxnSpLocks/>
          </p:cNvCxnSpPr>
          <p:nvPr/>
        </p:nvCxnSpPr>
        <p:spPr>
          <a:xfrm>
            <a:off x="6129601" y="2733222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9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Mock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Up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4E23B9-6B5D-4BE8-BB92-320B44EF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10AC-5712-4CEB-8AB6-95E5366E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119062"/>
            <a:ext cx="2775597" cy="24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3EFDB-A003-44EB-992E-41A55C00ABCC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0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143</Words>
  <Application>Microsoft Office PowerPoint</Application>
  <PresentationFormat>Widescreen</PresentationFormat>
  <Paragraphs>37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Gravity Book</vt:lpstr>
      <vt:lpstr>Meonk Plans</vt:lpstr>
      <vt:lpstr>The Kids Mraker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Logo</vt:lpstr>
      <vt:lpstr>REferensi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CHARAC 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Offel</dc:creator>
  <cp:lastModifiedBy>Christ Offel</cp:lastModifiedBy>
  <cp:revision>15</cp:revision>
  <dcterms:created xsi:type="dcterms:W3CDTF">2021-02-24T17:22:54Z</dcterms:created>
  <dcterms:modified xsi:type="dcterms:W3CDTF">2021-03-03T17:32:40Z</dcterms:modified>
</cp:coreProperties>
</file>